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2B2EF7-56E0-2908-E0D3-E565945CE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681DC3-8722-C78E-9D23-87518E0F5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A2880F-759A-C1F9-9292-CDDDC3A6B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B835AC-3AA8-8B24-4E93-A69E6739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68397D-D3E8-81F6-EA96-14D4B3D1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61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A4DB0-A340-02C2-2D9F-FC0088922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7C80DF-5282-5FD4-78C0-796AEA0A4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852842-E0F1-4A52-D73F-C0661723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66EFF-F0AB-7EB4-124A-D11544CC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15DDC6-1930-BFE1-F3A7-DA1FFCE0F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6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B6E9E5-54F7-E8C0-F1F8-386767D7A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36A26CA-6DC0-FFEA-9BCF-9D619B4F1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05035B-E114-3BC4-EDB5-D3BB42437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B0792C-13DF-61D8-0C9A-E031B0A3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F73E9D-726D-1FB8-43CD-684096802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10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09E00-F8E5-3651-5E2A-0D9836E6D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80324A-AB56-942B-32A8-2417A5F26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DE67E2-F4E3-54B3-5953-2FB041E5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478FC2-A75F-2E9E-C72B-282A75A7E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C796FB-CB43-B3FF-FABB-3D89F42B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569E1-38D6-8C5F-14B6-9C434F5B1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95D31D-635F-9EA2-3FC9-B2C9FF0EF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F429AB-C6EC-606F-8A86-D4960D56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4A0465-28AF-D94F-5F32-47FF2B91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196718-3A8C-0DC1-D7D1-49A631A90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85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8E8A8-9968-0E83-8052-C698A53E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ED89C4-9224-62DA-2802-41F8825E7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E4BC1F-69A0-0438-CF7B-10CF33C23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CC24F9-37E3-33DB-6F62-EBEFF431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B3366D-D950-6417-0881-98604A79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E45AEB-B51B-1782-C7A5-9842482CB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2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674BC-5A50-B316-A9C6-428CBD94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A5D9EC-1E4D-82AB-809C-3A9026DFF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3746BE-623F-C0E2-F3BD-83E1A6D44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F6075E9-C5E8-46B2-B472-85DBA62B3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315B0A-F55D-61C5-3572-4D7330EC2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2423DCA-6009-C00D-08D6-9EA13A5D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7D02C0-6445-EDD9-EAF3-64FEC764B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EB2CCF-B0C6-0A48-0481-D919515E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55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F2BA64-83E0-0C02-557F-CB05B2AE0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E6D76B-22DD-93E4-BA2C-A4C0116B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7E9800-6EEC-3DCE-C467-5297830F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6F844B-433F-7DA3-D729-4A53FD37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58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2D28C4B-DBF4-0700-E2AF-B66BCFA12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FE6BD45-DFBF-A3BD-7102-C6DD3539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3E3784-1D3D-2107-FC6F-1915612E1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93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84673-B7AC-000A-CF80-3E9E158F4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524B2-D59C-7AD3-4F52-7398825A3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F7EBD4-DCB8-86F9-E0EF-B0DC6EA8A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D32D60-A916-CA64-A335-B3ADAC79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6672B7-9126-E975-1FDD-11AC647C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50032B-0DF1-B60E-DB0B-2D222C87B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67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2B92B-265B-5298-41FF-84180761B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924F742-D337-21EE-0501-25280C576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A49686-DC9C-0864-B282-209A6F9B0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04384D-66C4-CAD3-5392-C0810FA78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367CC6-824F-3646-81BA-ED080AA8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F98D42-C6DB-6DE9-469F-0CA6B1113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68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266C8AC-05BE-E248-E0A2-ED1712CBE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366F3A-45F8-0FFD-1DD2-29A4151E9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36624D-56FE-73A1-6B8C-20E2E3B16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86EC3-FABA-46AC-B44C-117AFCF297FB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DD36AB-AE96-ED93-7996-5F1DBB39C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E16C03-4B0F-8C5E-99E8-26D3803B4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3B1BF-B12D-45FE-94DC-517F1DE913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06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microsoft.com/office/2007/relationships/hdphoto" Target="../media/hdphoto2.wdp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310AAC1-879D-50A1-9F19-15EBEDCBD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2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4319839-F53E-85CE-CA8B-E7A16866685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72" y="5564908"/>
            <a:ext cx="475529" cy="71939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CD30019-44E2-A1D0-A380-EF4D71836D0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191" y="4619627"/>
            <a:ext cx="463336" cy="71939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9A32163-912D-00DE-E43D-8B78E2D37F0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5" y="1341731"/>
            <a:ext cx="621846" cy="72548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62A6A39-EB92-8822-7250-02DF089B4F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35" y="5686696"/>
            <a:ext cx="499915" cy="74987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37B7B436-CF51-2810-E96F-F920ECC6E546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031" y="6299374"/>
            <a:ext cx="180000" cy="18599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0B43DB5-5A0D-BFDB-E2FC-F1D0F430C97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41" y="2942843"/>
            <a:ext cx="621846" cy="72548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E07FABA-6CF8-2A4D-AA84-FED5601B275B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39" y="2155675"/>
            <a:ext cx="621846" cy="725487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E0133FC7-813C-D55A-4784-44DE108B2A7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32" y="1348421"/>
            <a:ext cx="621846" cy="725487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E90CC96-030D-1D29-8800-980F997A96F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985" y="2915569"/>
            <a:ext cx="621846" cy="725487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3912275F-27D5-D4C3-3552-AD90BF0FCAE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617" y="2918186"/>
            <a:ext cx="621846" cy="725487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1DF4482E-DC1F-369D-E928-B542B3CFF1B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79" y="2918187"/>
            <a:ext cx="621846" cy="725487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F8BE131D-E303-9A18-0828-80936E22383D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86" y="2119907"/>
            <a:ext cx="621846" cy="725487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50C089D9-96BB-679F-CB0E-4C1EFB7523B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41" y="2153494"/>
            <a:ext cx="621846" cy="725487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6C6B2A5A-B52D-437C-2704-A33CD3241E0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709" y="1334528"/>
            <a:ext cx="621846" cy="725487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2AE5FE18-6F12-2B9C-EBA8-DDB35CF0AB5D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709" y="2131154"/>
            <a:ext cx="621846" cy="725487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5E83931C-869A-2FCA-692F-8187EB15A76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740" y="4631405"/>
            <a:ext cx="463336" cy="71939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630CC8F7-AA86-0516-DAFE-5338EAD6516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643" y="4631405"/>
            <a:ext cx="463336" cy="71939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D2E8454C-7768-65A7-157F-DF94B3521FF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85" y="4656700"/>
            <a:ext cx="463336" cy="71939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894156A2-85DD-9FBE-7EAA-84C393B27A7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88" y="4638644"/>
            <a:ext cx="463336" cy="71939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3742E108-C551-561E-299C-D5F0308C053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" y="4631405"/>
            <a:ext cx="463336" cy="71939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33565527-8A5C-C95F-371D-C68E8BE9A62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447" y="3751906"/>
            <a:ext cx="463336" cy="71939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BCC0130F-7EE1-74AB-5DD4-F4DFAF05617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276" y="3757778"/>
            <a:ext cx="463336" cy="71939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8455CED3-2D3A-C4E6-82E4-71360E39AC7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69" y="3774978"/>
            <a:ext cx="463336" cy="71939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D374E7FA-5AAE-10B3-CAB5-427BC0F28AC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88" y="3759903"/>
            <a:ext cx="463336" cy="71939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C3EF657-3B2D-7F74-73F0-8CEC8AF1265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" y="3761756"/>
            <a:ext cx="463336" cy="71939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83A6AF1B-3D89-1536-B63B-5047C3FA1C6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81" y="5564908"/>
            <a:ext cx="475529" cy="71939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CDC2309A-99A1-B92A-80CF-3390A28D38C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6" y="5579983"/>
            <a:ext cx="475529" cy="719390"/>
          </a:xfrm>
          <a:prstGeom prst="rect">
            <a:avLst/>
          </a:prstGeom>
        </p:spPr>
      </p:pic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E10679B-B1FA-0551-5B07-CB3AEC9C7B6F}"/>
              </a:ext>
            </a:extLst>
          </p:cNvPr>
          <p:cNvGrpSpPr/>
          <p:nvPr/>
        </p:nvGrpSpPr>
        <p:grpSpPr>
          <a:xfrm>
            <a:off x="4297143" y="3754521"/>
            <a:ext cx="172800" cy="920109"/>
            <a:chOff x="4297143" y="3754521"/>
            <a:chExt cx="172800" cy="920109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2C3ED61B-F24F-88F0-D1FF-AA5AFA2E89A2}"/>
                </a:ext>
              </a:extLst>
            </p:cNvPr>
            <p:cNvSpPr/>
            <p:nvPr/>
          </p:nvSpPr>
          <p:spPr>
            <a:xfrm>
              <a:off x="4297143" y="3754521"/>
              <a:ext cx="172800" cy="4464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E3D0707-E43C-DF49-7306-8F64939DBF58}"/>
                </a:ext>
              </a:extLst>
            </p:cNvPr>
            <p:cNvSpPr/>
            <p:nvPr/>
          </p:nvSpPr>
          <p:spPr>
            <a:xfrm>
              <a:off x="4297143" y="4228230"/>
              <a:ext cx="172800" cy="4464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6" name="Grafik 5">
            <a:extLst>
              <a:ext uri="{FF2B5EF4-FFF2-40B4-BE49-F238E27FC236}">
                <a16:creationId xmlns:a16="http://schemas.microsoft.com/office/drawing/2014/main" id="{827FAA24-7D58-6BC9-2A27-88F83BC78DE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45" y="6299374"/>
            <a:ext cx="180000" cy="186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9524DCE-F927-226D-8F1D-C5E24F7B4586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859" y="6299374"/>
            <a:ext cx="180000" cy="185999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331DBCD-A735-7A38-4559-9BC3B1326B67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662" y="6003539"/>
            <a:ext cx="180000" cy="18599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3E43C89-6620-69B3-BC0F-31657A4B2DE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076" y="6003539"/>
            <a:ext cx="180000" cy="186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2994E4D0-DA71-F630-9CB0-A0F0EDF5F53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490" y="6003539"/>
            <a:ext cx="180000" cy="185999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DE3082EB-7B43-2B52-5874-2B7A4AEAA99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031" y="5686696"/>
            <a:ext cx="180000" cy="185999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2959C51A-B40A-D119-3B42-9246FD622914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45" y="5686696"/>
            <a:ext cx="180000" cy="1860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DAB195F3-0364-C238-7FDE-7F9670528E0A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859" y="5686696"/>
            <a:ext cx="180000" cy="1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3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4319839-F53E-85CE-CA8B-E7A16866685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64" y="529809"/>
            <a:ext cx="475529" cy="71939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CD30019-44E2-A1D0-A380-EF4D71836D0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941" y="1646774"/>
            <a:ext cx="463336" cy="71939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9A32163-912D-00DE-E43D-8B78E2D37F0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529" y="3304321"/>
            <a:ext cx="621846" cy="72548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62A6A39-EB92-8822-7250-02DF089B4F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065" y="2379421"/>
            <a:ext cx="499915" cy="74987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37B7B436-CF51-2810-E96F-F920ECC6E546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627" y="770951"/>
            <a:ext cx="182896" cy="188992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0B43DB5-5A0D-BFDB-E2FC-F1D0F430C97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594" y="4230955"/>
            <a:ext cx="621846" cy="72548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E07FABA-6CF8-2A4D-AA84-FED5601B275B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656" y="4265613"/>
            <a:ext cx="621846" cy="725487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E0133FC7-813C-D55A-4784-44DE108B2A7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343" y="520663"/>
            <a:ext cx="621846" cy="725487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E90CC96-030D-1D29-8800-980F997A96F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346" y="501086"/>
            <a:ext cx="621846" cy="725487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3912275F-27D5-D4C3-3552-AD90BF0FCAE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192" y="501085"/>
            <a:ext cx="621846" cy="725487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1DF4482E-DC1F-369D-E928-B542B3CFF1B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763" y="4230955"/>
            <a:ext cx="621846" cy="725487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F8BE131D-E303-9A18-0828-80936E22383D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375" y="3304321"/>
            <a:ext cx="621846" cy="725487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50C089D9-96BB-679F-CB0E-4C1EFB7523B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9067" y="725764"/>
            <a:ext cx="621846" cy="725487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6C6B2A5A-B52D-437C-2704-A33CD3241E0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188" y="1428006"/>
            <a:ext cx="621846" cy="725487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2AE5FE18-6F12-2B9C-EBA8-DDB35CF0AB5D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980" y="2366164"/>
            <a:ext cx="621846" cy="725487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64120E70-4BB8-E658-8E80-D0E6689F805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077" y="1428007"/>
            <a:ext cx="621846" cy="725487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5E83931C-869A-2FCA-692F-8187EB15A76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941" y="3129294"/>
            <a:ext cx="463336" cy="71939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630CC8F7-AA86-0516-DAFE-5338EAD6516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605" y="3129294"/>
            <a:ext cx="463336" cy="71939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D2E8454C-7768-65A7-157F-DF94B3521FF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378" y="1646774"/>
            <a:ext cx="463336" cy="71939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3742E108-C551-561E-299C-D5F0308C053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741" y="2372261"/>
            <a:ext cx="463336" cy="71939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B271796-B8A1-4AE9-F5E2-9DBC42D0359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92990" y="4128304"/>
            <a:ext cx="463336" cy="71939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33565527-8A5C-C95F-371D-C68E8BE9A62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8070" y="3660969"/>
            <a:ext cx="463336" cy="71939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BCC0130F-7EE1-74AB-5DD4-F4DFAF05617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329" y="507182"/>
            <a:ext cx="463336" cy="71939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8455CED3-2D3A-C4E6-82E4-71360E39AC7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178" y="4240202"/>
            <a:ext cx="463336" cy="71939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D374E7FA-5AAE-10B3-CAB5-427BC0F28AC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893" y="2372261"/>
            <a:ext cx="463336" cy="71939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C3EF657-3B2D-7F74-73F0-8CEC8AF1265B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89" y="2372261"/>
            <a:ext cx="463336" cy="71939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83A6AF1B-3D89-1536-B63B-5047C3FA1C6E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62226" y="1136188"/>
            <a:ext cx="475529" cy="71939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CDC2309A-99A1-B92A-80CF-3390A28D38C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159" y="4265613"/>
            <a:ext cx="475529" cy="71939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DBEE38F9-BABB-4568-F7A4-5B8F8AEC1807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76938" y="3938360"/>
            <a:ext cx="445047" cy="182896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1D07C2AE-DA5A-B0F1-2BFB-D35D294D6605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76938" y="4404571"/>
            <a:ext cx="445047" cy="18289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111875F-485E-A072-40A3-9BF631ADB586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778" y="4494368"/>
            <a:ext cx="182896" cy="18899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AA4293E-0CC8-F180-9329-45C1A7DB119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561" y="4530812"/>
            <a:ext cx="182896" cy="18899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013D7D8-EA9B-17FC-EA7C-60CCC7BE3AA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459" y="788911"/>
            <a:ext cx="182896" cy="188992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6916BF8-C69B-DAD5-58C2-45879DABF6C2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977" y="4494368"/>
            <a:ext cx="182896" cy="188992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95BDD5AD-A29E-9A43-DC49-D669EC977415}"/>
              </a:ext>
            </a:extLst>
          </p:cNvPr>
          <p:cNvSpPr txBox="1"/>
          <p:nvPr/>
        </p:nvSpPr>
        <p:spPr>
          <a:xfrm>
            <a:off x="323850" y="1724025"/>
            <a:ext cx="3084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Maximalplan 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36F5742-6D97-AFCF-A739-D9636B085F7B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849" y="2627045"/>
            <a:ext cx="182896" cy="18899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F012A82-A037-85F8-CA94-25D29A605A02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922" y="1739952"/>
            <a:ext cx="182896" cy="188992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71D7C7D1-95E6-A85B-1654-99F7FD8E4A2C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809" y="3544266"/>
            <a:ext cx="182896" cy="18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1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51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Helmut Nothaft</dc:creator>
  <cp:lastModifiedBy>Luttringer Christine</cp:lastModifiedBy>
  <cp:revision>4</cp:revision>
  <dcterms:created xsi:type="dcterms:W3CDTF">2023-05-02T18:47:32Z</dcterms:created>
  <dcterms:modified xsi:type="dcterms:W3CDTF">2023-05-09T07:49:43Z</dcterms:modified>
</cp:coreProperties>
</file>